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D7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100" d="100"/>
          <a:sy n="100" d="100"/>
        </p:scale>
        <p:origin x="-2478" y="-4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27D65216-650E-4D30-B014-8A257FC13E32}" type="datetimeFigureOut">
              <a:rPr lang="fr-FR"/>
              <a:pPr>
                <a:defRPr/>
              </a:pPr>
              <a:t>20/12/2011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ED9BEE22-F4C7-4592-A139-1B38D73812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10388" y="5715016"/>
            <a:ext cx="3095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6810388" y="6072206"/>
            <a:ext cx="2357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COLONNE 2, TIROIR 6-8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7596206" y="6596414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220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024174" y="5572140"/>
            <a:ext cx="1285884" cy="714380"/>
          </a:xfrm>
          <a:prstGeom prst="rect">
            <a:avLst/>
          </a:prstGeom>
          <a:solidFill>
            <a:srgbClr val="65D7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 6-8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2406" y="4572008"/>
            <a:ext cx="128588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TCC2-ET A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52604" y="3857628"/>
            <a:ext cx="1214446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TCC2-ET B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2406" y="428604"/>
            <a:ext cx="128588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>
                <a:solidFill>
                  <a:schemeClr val="tx1"/>
                </a:solidFill>
              </a:rPr>
              <a:t>TCC-1-04-GE5</a:t>
            </a:r>
            <a:endParaRPr lang="fr-FR" sz="105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2406" y="1285860"/>
            <a:ext cx="128588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TCC1-03-GE5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24372" y="428604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TCC2-04-GE3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24372" y="1214422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TCC2-03-GE3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24372" y="1643050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TCC2-03-GE3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24372" y="2285992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TCC2-02-GE3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24372" y="2714620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TCC2-02-GE3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24372" y="3357562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TCC1-01-GE3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24372" y="3786190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TCC1-01-GE3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96140" y="3571876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TCC1-01-GE4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96140" y="1214422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TCC1-03-060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96140" y="428604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TCC2-04-GE3 B</a:t>
            </a:r>
            <a:endParaRPr lang="fr-FR" sz="1000" dirty="0">
              <a:solidFill>
                <a:schemeClr val="tx1"/>
              </a:solidFill>
            </a:endParaRPr>
          </a:p>
        </p:txBody>
      </p:sp>
      <p:cxnSp>
        <p:nvCxnSpPr>
          <p:cNvPr id="21" name="Connecteur droit 20"/>
          <p:cNvCxnSpPr>
            <a:stCxn id="10" idx="3"/>
            <a:endCxn id="19" idx="1"/>
          </p:cNvCxnSpPr>
          <p:nvPr/>
        </p:nvCxnSpPr>
        <p:spPr>
          <a:xfrm>
            <a:off x="5810256" y="607199"/>
            <a:ext cx="12858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1" idx="3"/>
            <a:endCxn id="18" idx="1"/>
          </p:cNvCxnSpPr>
          <p:nvPr/>
        </p:nvCxnSpPr>
        <p:spPr>
          <a:xfrm>
            <a:off x="5810256" y="1393017"/>
            <a:ext cx="12858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en angle 24"/>
          <p:cNvCxnSpPr>
            <a:stCxn id="16" idx="3"/>
            <a:endCxn id="17" idx="1"/>
          </p:cNvCxnSpPr>
          <p:nvPr/>
        </p:nvCxnSpPr>
        <p:spPr>
          <a:xfrm flipV="1">
            <a:off x="5810256" y="3750471"/>
            <a:ext cx="1285884" cy="2143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Forme 26"/>
          <p:cNvCxnSpPr>
            <a:stCxn id="5" idx="0"/>
            <a:endCxn id="10" idx="1"/>
          </p:cNvCxnSpPr>
          <p:nvPr/>
        </p:nvCxnSpPr>
        <p:spPr>
          <a:xfrm rot="5400000" flipH="1" flipV="1">
            <a:off x="1613274" y="2661042"/>
            <a:ext cx="4964941" cy="8572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2" idx="1"/>
          </p:cNvCxnSpPr>
          <p:nvPr/>
        </p:nvCxnSpPr>
        <p:spPr>
          <a:xfrm rot="10800000">
            <a:off x="3667116" y="1428737"/>
            <a:ext cx="857256" cy="392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en angle 34"/>
          <p:cNvCxnSpPr>
            <a:stCxn id="13" idx="1"/>
          </p:cNvCxnSpPr>
          <p:nvPr/>
        </p:nvCxnSpPr>
        <p:spPr>
          <a:xfrm rot="10800000">
            <a:off x="3667116" y="2428869"/>
            <a:ext cx="857256" cy="35719"/>
          </a:xfrm>
          <a:prstGeom prst="bentConnector3">
            <a:avLst>
              <a:gd name="adj1" fmla="val 10111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14" idx="1"/>
          </p:cNvCxnSpPr>
          <p:nvPr/>
        </p:nvCxnSpPr>
        <p:spPr>
          <a:xfrm rot="10800000">
            <a:off x="3667116" y="2500307"/>
            <a:ext cx="857256" cy="392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en angle 39"/>
          <p:cNvCxnSpPr>
            <a:stCxn id="15" idx="1"/>
          </p:cNvCxnSpPr>
          <p:nvPr/>
        </p:nvCxnSpPr>
        <p:spPr>
          <a:xfrm rot="10800000">
            <a:off x="3667116" y="3500439"/>
            <a:ext cx="857256" cy="35719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16" idx="1"/>
          </p:cNvCxnSpPr>
          <p:nvPr/>
        </p:nvCxnSpPr>
        <p:spPr>
          <a:xfrm rot="10800000">
            <a:off x="3667116" y="3571877"/>
            <a:ext cx="857256" cy="392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Forme 44"/>
          <p:cNvCxnSpPr>
            <a:stCxn id="7" idx="0"/>
            <a:endCxn id="9" idx="3"/>
          </p:cNvCxnSpPr>
          <p:nvPr/>
        </p:nvCxnSpPr>
        <p:spPr>
          <a:xfrm rot="16200000" flipV="1">
            <a:off x="988192" y="2285992"/>
            <a:ext cx="2321735" cy="82153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 rot="10800000">
            <a:off x="1738290" y="4857760"/>
            <a:ext cx="19288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3667116" y="1428736"/>
            <a:ext cx="857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Forme 53"/>
          <p:cNvCxnSpPr>
            <a:stCxn id="7" idx="2"/>
          </p:cNvCxnSpPr>
          <p:nvPr/>
        </p:nvCxnSpPr>
        <p:spPr>
          <a:xfrm rot="16200000" flipH="1">
            <a:off x="2720562" y="4196958"/>
            <a:ext cx="285752" cy="60722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3167050" y="4643446"/>
            <a:ext cx="500066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Forme 57"/>
          <p:cNvCxnSpPr>
            <a:stCxn id="8" idx="3"/>
          </p:cNvCxnSpPr>
          <p:nvPr/>
        </p:nvCxnSpPr>
        <p:spPr>
          <a:xfrm>
            <a:off x="1738290" y="678637"/>
            <a:ext cx="428628" cy="53578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>
            <a:endCxn id="9" idx="3"/>
          </p:cNvCxnSpPr>
          <p:nvPr/>
        </p:nvCxnSpPr>
        <p:spPr>
          <a:xfrm rot="10800000" flipV="1">
            <a:off x="1738290" y="1214421"/>
            <a:ext cx="428628" cy="3214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8310586" y="6596414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32</TotalTime>
  <Words>40</Words>
  <Application>Microsoft Office PowerPoint</Application>
  <PresentationFormat>Format A4 (210 x 297 mm)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9</cp:revision>
  <dcterms:created xsi:type="dcterms:W3CDTF">2011-09-14T14:18:20Z</dcterms:created>
  <dcterms:modified xsi:type="dcterms:W3CDTF">2011-12-20T08:11:03Z</dcterms:modified>
</cp:coreProperties>
</file>